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73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169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等线</vt:lpstr>
      <vt:lpstr>文鼎粗隸</vt:lpstr>
      <vt:lpstr>Microsoft JhengHei</vt:lpstr>
      <vt:lpstr>Microsoft JhengHei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217</cp:revision>
  <dcterms:created xsi:type="dcterms:W3CDTF">2016-12-02T06:04:15Z</dcterms:created>
  <dcterms:modified xsi:type="dcterms:W3CDTF">2025-02-18T07:15:32Z</dcterms:modified>
</cp:coreProperties>
</file>